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257" r:id="rId4"/>
    <p:sldId id="310" r:id="rId5"/>
    <p:sldId id="258" r:id="rId6"/>
    <p:sldId id="259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99" r:id="rId17"/>
    <p:sldId id="265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79" r:id="rId46"/>
    <p:sldId id="280" r:id="rId47"/>
    <p:sldId id="273" r:id="rId48"/>
    <p:sldId id="274" r:id="rId49"/>
    <p:sldId id="298" r:id="rId50"/>
    <p:sldId id="260" r:id="rId51"/>
    <p:sldId id="261" r:id="rId52"/>
    <p:sldId id="26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DD6BD-8E74-41AA-B28C-E313FDAEC81D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860C8-EA16-4A7D-A84A-7188BFC33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99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764CC5-1026-4AEE-A973-B2CFC28A3DB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3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AB3A4-9C4C-BE77-100A-62442A594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3DBE6D-0925-F8EA-7214-6E52C1FAC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F1B2C-AA13-CEB7-6FBC-9106F72A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D62C0-7358-CC2D-86F4-E1AF5327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24BC8-A1A9-3A5B-268B-C5B583C9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8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DD757-AC85-86A6-8623-4E4157DE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9F7BB-668F-EBD2-70CB-41EFD313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CECF0-A686-69EF-A971-31B5B6D3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778B2-BC16-E5F6-A1A6-B65F2252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1CF51-38FF-0AEF-72E7-E5124B51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5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DD8741-82CB-47CE-B535-C3EC07F6B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9FB923-C142-C51C-9F74-E9087D25D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2C6DC-DBD8-1787-4835-8E39D2D9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A36D-DF21-1EEF-C517-CB43C0F0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9E722-6688-4792-2D07-ED363034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9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74AD0-7AAE-49AA-8BD4-3B4717125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B9B229-3712-4F24-B8DF-FF17887ED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5B215-2C37-49C7-88F3-4DE3C254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60889-3F87-4375-9BEE-A98599A4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19E2E-22F8-4DDC-AB7D-2D6D62CC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588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7DDB0-E042-4EBE-A561-A6490D40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95D30-C005-4253-8546-9EA19CB3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8B8E6-E436-4072-98BE-723996C7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63E39-956E-4825-B8A5-A747A78C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31803-E518-4007-A575-8D280525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98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23454-0755-44C7-B97E-C2D9FD8C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39F95E-A110-440E-8590-170E4CFF9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69760-8E10-417E-B93B-4E4FE2E6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97299-2414-42FB-80DA-B433876A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40A08B-E812-4BCC-91B5-F97A608B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809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900F8-AE43-4DEC-A056-2E2E5518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FC1CE-55A2-4357-B975-1A3A61C2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EBC47-61EA-49EB-A923-C3FD3E8B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000E6C-0D26-42D8-8E20-3671E106C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15A0B-8CF3-4534-B28B-9732C173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BAAFEC-87A7-4423-B59F-BBE64415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695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4C638-361A-402A-BC6B-FC282744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30CFE-622D-4090-AD0E-27F7975AA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66EA9D-8447-4B69-AE0A-3DAEF7DE3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93C2BA-C329-43E4-9786-3803564A6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2573A3-1DFF-44A7-8764-4E003C0E5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AE129A-3FF8-4145-95E4-9E877BBE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F99DC3-3636-4625-B461-80D7E884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026CC2-17F7-46B0-8371-411CC2D9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43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5AF7F-3B93-4E3E-84B4-AE6FB803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3A2FC9-AFF0-413F-A20F-60E681EC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C8855E-15E7-400A-8B36-510281AA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8D216-E3F5-45E2-935A-26EC91FF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73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CB2DCE-90FF-4E1A-A040-D65D6782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E7A81-9B64-4700-B585-27690BD0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552A34-4596-4CF3-AE2A-10E51E2B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17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2B92F-CAB2-4BE0-922F-0A917924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BB68A-A373-4E0B-8CFB-06E59636E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160F90-E93F-4E3B-B006-BD4C6A2FE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C3550-9CC2-4012-8477-DC25353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0ECD7-ADA4-4AF1-96E4-EDA83C0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776CE4-D98A-474C-AC91-90B057A7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6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30449-28A1-811D-17F1-A3D78FDD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C57C4-F5E0-572A-4D95-EEABBABF2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28551-EBC9-2A43-1583-ED089E1C7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1470C-6579-1A38-C0A2-EDA809C6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AD01-EE1F-0B04-C813-B23A8EA9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10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3D74D-573D-44FD-8028-9E82D0FF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326B71-8705-47A4-A1A0-D36B85BD6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C3C77-C040-4D62-AE56-640C1B950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B4AC7F-F0EC-439A-9871-DCA94DF0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632B3-FD55-42AF-BA77-2CFB370D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A9738-E2C0-4846-8F07-A3D4AB6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55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376DC-4E4E-4CFB-96AB-C220DF68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8507E9-20D0-4015-A9A2-D30F3E560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B00DE-60FE-442A-8F3A-2E1F321A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0C44A-7F9B-422F-9FE4-F63F1FBE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244681-494B-43EE-BCBE-B7317F45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98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34BDE6-1B95-46B5-A133-620AF89DA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C48A43-C2AA-430D-BE81-C98E2AED9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C08A2-2EF9-436D-835A-AFC5F53A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27933-D469-4F97-BB8B-6925BD8D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80EBD-A3DF-4A2E-89F4-F712D886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91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17622-9669-E366-926B-06635D0A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CA447-F609-E594-8F22-9872F4C68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9D9E3-9A17-DBFC-A4DE-E8DBB447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0FA0A-77DA-390B-6DCB-F9ADA030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256B3-8A5A-9CD1-F13F-0BE2E9AD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0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EFAFE-E9A7-5E8E-0E24-FE2A0FC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3006C-6999-B6E8-4CA7-F1C11AE71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3309E9-D048-B803-246D-8DB5E110C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F5515-07F9-6EE8-22DF-CA4B48F8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27E3E-FB85-F30B-002F-47E8E8C6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8B8F1B-7504-C82A-E6E4-616F1352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0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087D3-1A32-864D-5DFD-124BFDD4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EAC814-C38F-9007-9F03-A61897135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E5C38-411A-8790-AE69-51F9F4F54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8D5C33-7DE6-F8D2-58CC-1475470D2C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2558F-297B-C55C-7CB9-31FC1F128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7FE251-1A0F-074C-A0C2-4B5A6D1D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263BC5-A0FF-649C-7817-14507692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FFE5C1-0F5D-B443-63EC-61C7D0CB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1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7B5BA-DBBB-63F3-BE9C-854AEAEC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8BF5CB-C723-3C23-1284-81CDFC37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2BE096-45F0-B89F-2C5B-7E01A800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1D5F83-2F81-09DD-5782-646E324B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B40A2E-76EA-2FB6-DB9B-11A32FF6D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0E05BB-66E7-F6CF-E6AA-B285E1A0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190CE-C0E5-6941-0F57-8DD1C7EE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8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993E4-0942-F369-5EA8-01C8252F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4AB6C-8FE3-7DEE-1668-62D644E1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70862-4783-390F-BB50-1467091A4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644E5-E84D-6A84-D8A5-C5C225882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F1CC0A-D114-28B1-7E80-CD4BEC7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45A42-6DEA-E317-FD96-7BDAA6A4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0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3D997-B4B2-6AFB-1BA1-97628255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AAFBE3-5239-C8BC-9BBB-92D633360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DCACFD-E384-50E1-251E-F90AA501E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4563D8-FBDE-1ECF-55A9-01980AE6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DDDC9-7FF8-27A1-D26F-1A66DF2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9F83D-1314-6414-9033-4F7C421B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08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EA32E4-827A-9C3B-A136-23DE76A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4DF85-C7EB-E868-FDC0-21FDA9BC7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61495-C591-C63C-16B6-826276F6C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8CD0D-7F7E-422C-B1B3-7CED627FE81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CE656-9514-0FA2-CBEE-4697D6E96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49D16-D5B7-FA7E-DDDE-00D6B1452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7BAC0-7630-46C1-B201-1BF9D2DEB0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54E828-85F3-41B4-9C74-2C238915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68274-22B0-412C-A9FF-1D8BE956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B058F-1A0D-41EB-A449-0EF9DD899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3E330-980F-4691-9AD0-A3DBC6B810EF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69E47-5AEF-4162-9A27-66CCBC18C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DE4DB-A62E-490E-A48F-8EBF1D26D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2DEA7-5A1C-457B-BF5D-BF8F92DB2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21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ECCA2-A8FB-3360-CCF5-26BB3E01C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3" y="1975449"/>
            <a:ext cx="10052649" cy="2907101"/>
          </a:xfrm>
        </p:spPr>
        <p:txBody>
          <a:bodyPr>
            <a:normAutofit/>
          </a:bodyPr>
          <a:lstStyle/>
          <a:p>
            <a:r>
              <a:rPr lang="ko-KR" altLang="en-US" dirty="0"/>
              <a:t>대학기초</a:t>
            </a:r>
            <a:r>
              <a:rPr lang="en-US" altLang="ko-KR" dirty="0"/>
              <a:t>SW</a:t>
            </a:r>
            <a:r>
              <a:rPr lang="ko-KR" altLang="en-US" dirty="0"/>
              <a:t>입문</a:t>
            </a:r>
            <a:br>
              <a:rPr lang="en-US" altLang="ko-KR" dirty="0"/>
            </a:br>
            <a:r>
              <a:rPr lang="ko-KR" altLang="en-US" dirty="0"/>
              <a:t>프로젝트 발표 </a:t>
            </a:r>
            <a:r>
              <a:rPr lang="en-US" altLang="ko-KR" dirty="0"/>
              <a:t>6</a:t>
            </a:r>
            <a:r>
              <a:rPr lang="ko-KR" altLang="en-US"/>
              <a:t>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sz="4000" dirty="0"/>
              <a:t>이은지</a:t>
            </a:r>
            <a:r>
              <a:rPr lang="en-US" altLang="ko-KR" sz="4000" dirty="0"/>
              <a:t>, </a:t>
            </a:r>
            <a:r>
              <a:rPr lang="ko-KR" altLang="en-US" sz="4000" dirty="0" err="1"/>
              <a:t>박기쁨</a:t>
            </a:r>
            <a:r>
              <a:rPr lang="en-US" altLang="ko-KR" sz="4000" dirty="0"/>
              <a:t>, </a:t>
            </a:r>
            <a:r>
              <a:rPr lang="ko-KR" altLang="en-US" sz="4000" dirty="0"/>
              <a:t>김시우</a:t>
            </a:r>
            <a:r>
              <a:rPr lang="en-US" altLang="ko-KR" sz="4000" dirty="0"/>
              <a:t>, </a:t>
            </a:r>
            <a:r>
              <a:rPr lang="ko-KR" altLang="en-US" sz="4000" dirty="0"/>
              <a:t>고건우</a:t>
            </a:r>
            <a:r>
              <a:rPr lang="en-US" altLang="ko-KR" sz="4000" dirty="0"/>
              <a:t>, </a:t>
            </a:r>
            <a:r>
              <a:rPr lang="ko-KR" altLang="en-US" sz="4000" dirty="0"/>
              <a:t>윤예원</a:t>
            </a:r>
          </a:p>
        </p:txBody>
      </p:sp>
    </p:spTree>
    <p:extLst>
      <p:ext uri="{BB962C8B-B14F-4D97-AF65-F5344CB8AC3E}">
        <p14:creationId xmlns:p14="http://schemas.microsoft.com/office/powerpoint/2010/main" val="347976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C9470F-FC41-C708-2F4E-AAC57EA1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55" y="201041"/>
            <a:ext cx="11531090" cy="64559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63656E-FBED-A8B3-1710-8CD7A8BE9624}"/>
              </a:ext>
            </a:extLst>
          </p:cNvPr>
          <p:cNvSpPr/>
          <p:nvPr/>
        </p:nvSpPr>
        <p:spPr>
          <a:xfrm>
            <a:off x="1102661" y="202996"/>
            <a:ext cx="1506071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57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DDCD87-F907-91F5-722B-1FDE2F838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56" t="27050" r="13989" b="31799"/>
          <a:stretch/>
        </p:blipFill>
        <p:spPr>
          <a:xfrm>
            <a:off x="330935" y="1319321"/>
            <a:ext cx="11530129" cy="4219358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74C18B-9937-BFD6-9118-4B09C95047B3}"/>
              </a:ext>
            </a:extLst>
          </p:cNvPr>
          <p:cNvSpPr/>
          <p:nvPr/>
        </p:nvSpPr>
        <p:spPr>
          <a:xfrm>
            <a:off x="1102660" y="1328286"/>
            <a:ext cx="1788010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62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937B025-22D3-6588-F8BD-540F8F71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4" y="743479"/>
            <a:ext cx="11534632" cy="53710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6A6E0E-8BDA-2BCB-9CDD-00462D3461E5}"/>
              </a:ext>
            </a:extLst>
          </p:cNvPr>
          <p:cNvSpPr/>
          <p:nvPr/>
        </p:nvSpPr>
        <p:spPr>
          <a:xfrm>
            <a:off x="1075766" y="758808"/>
            <a:ext cx="1137081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1D6041-21C8-3260-AD12-EE27A07A5368}"/>
              </a:ext>
            </a:extLst>
          </p:cNvPr>
          <p:cNvSpPr/>
          <p:nvPr/>
        </p:nvSpPr>
        <p:spPr>
          <a:xfrm>
            <a:off x="1065606" y="3664568"/>
            <a:ext cx="1137081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73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013824-0EB8-3D61-E1E5-FE0CF621189A}"/>
              </a:ext>
            </a:extLst>
          </p:cNvPr>
          <p:cNvSpPr/>
          <p:nvPr/>
        </p:nvSpPr>
        <p:spPr>
          <a:xfrm>
            <a:off x="8420333" y="739907"/>
            <a:ext cx="3444341" cy="5368171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2F2FD1-35A0-DC48-3003-AA8960021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6" t="17170" r="25575" b="31148"/>
          <a:stretch/>
        </p:blipFill>
        <p:spPr>
          <a:xfrm>
            <a:off x="327326" y="739907"/>
            <a:ext cx="9529906" cy="536817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5752D5-EFE4-6F14-2E4C-7E7EBD07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68" y="3135525"/>
            <a:ext cx="3444341" cy="3235868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C64201-662F-8CE1-3894-60A54711480F}"/>
              </a:ext>
            </a:extLst>
          </p:cNvPr>
          <p:cNvSpPr/>
          <p:nvPr/>
        </p:nvSpPr>
        <p:spPr>
          <a:xfrm>
            <a:off x="1065606" y="748648"/>
            <a:ext cx="1137081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47FF73-B681-2CC5-D0D8-241AED38A452}"/>
              </a:ext>
            </a:extLst>
          </p:cNvPr>
          <p:cNvSpPr/>
          <p:nvPr/>
        </p:nvSpPr>
        <p:spPr>
          <a:xfrm>
            <a:off x="1075765" y="3664568"/>
            <a:ext cx="1458139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27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A655DF8-D997-F986-62A8-FB5E970EF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101" y="1930799"/>
            <a:ext cx="5427767" cy="4351338"/>
          </a:xfrm>
        </p:spPr>
        <p:txBody>
          <a:bodyPr/>
          <a:lstStyle/>
          <a:p>
            <a:r>
              <a:rPr lang="ko-KR" altLang="en-US" dirty="0"/>
              <a:t>옷을 </a:t>
            </a:r>
            <a:r>
              <a:rPr lang="ko-KR" altLang="en-US" dirty="0" err="1"/>
              <a:t>입력받고</a:t>
            </a:r>
            <a:r>
              <a:rPr lang="ko-KR" altLang="en-US" dirty="0"/>
              <a:t> 저장하는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EF1AD1-D1F6-4213-90DE-AB5DFF6C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7" y="474650"/>
            <a:ext cx="5748293" cy="6150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F20E09-8D74-A8FD-8FDF-8E43C285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578" y="156599"/>
            <a:ext cx="3569898" cy="95217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3200" dirty="0"/>
              <a:t>코드설명 </a:t>
            </a:r>
            <a:r>
              <a:rPr lang="en-US" altLang="ko-KR" sz="3200" dirty="0"/>
              <a:t>- </a:t>
            </a:r>
            <a:r>
              <a:rPr lang="ko-KR" altLang="en-US" sz="3200" dirty="0"/>
              <a:t>고건우</a:t>
            </a:r>
          </a:p>
        </p:txBody>
      </p:sp>
    </p:spTree>
    <p:extLst>
      <p:ext uri="{BB962C8B-B14F-4D97-AF65-F5344CB8AC3E}">
        <p14:creationId xmlns:p14="http://schemas.microsoft.com/office/powerpoint/2010/main" val="345868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7A547-BEC2-7DB5-EBD7-4FA0C9C9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774" y="2156605"/>
            <a:ext cx="5210355" cy="2216900"/>
          </a:xfrm>
        </p:spPr>
        <p:txBody>
          <a:bodyPr>
            <a:normAutofit fontScale="90000"/>
          </a:bodyPr>
          <a:lstStyle/>
          <a:p>
            <a:r>
              <a:rPr lang="ko-KR" altLang="en-US" sz="8000"/>
              <a:t>수정한 코드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54883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791D3D-55F0-4189-81E6-0F756A489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3" y="172527"/>
            <a:ext cx="9455658" cy="5172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6AD82-748B-4FA8-8EE8-24CEC8889680}"/>
              </a:ext>
            </a:extLst>
          </p:cNvPr>
          <p:cNvSpPr txBox="1"/>
          <p:nvPr/>
        </p:nvSpPr>
        <p:spPr>
          <a:xfrm>
            <a:off x="486253" y="5410029"/>
            <a:ext cx="7935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목록에 없는 옷 종류를 추가 할 수 있는 함수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온도에 따라 옷을 분류해 창을 띄우는 코드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7998BB-94AE-3128-BB67-A39BE1408B74}"/>
              </a:ext>
            </a:extLst>
          </p:cNvPr>
          <p:cNvSpPr txBox="1">
            <a:spLocks/>
          </p:cNvSpPr>
          <p:nvPr/>
        </p:nvSpPr>
        <p:spPr>
          <a:xfrm>
            <a:off x="6807679" y="-191936"/>
            <a:ext cx="5502215" cy="1371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4400" dirty="0"/>
          </a:p>
          <a:p>
            <a:r>
              <a:rPr lang="ko-KR" altLang="en-US" sz="4400" dirty="0"/>
              <a:t>수정한</a:t>
            </a:r>
            <a:endParaRPr lang="en-US" altLang="ko-KR" sz="4400" dirty="0"/>
          </a:p>
          <a:p>
            <a:r>
              <a:rPr lang="ko-KR" altLang="en-US" sz="4400" dirty="0"/>
              <a:t>코드설명 </a:t>
            </a:r>
            <a:r>
              <a:rPr lang="en-US" altLang="ko-KR" sz="4400" dirty="0"/>
              <a:t>- </a:t>
            </a:r>
            <a:r>
              <a:rPr lang="ko-KR" altLang="en-US" sz="4400" dirty="0"/>
              <a:t>김시우</a:t>
            </a:r>
          </a:p>
        </p:txBody>
      </p:sp>
    </p:spTree>
    <p:extLst>
      <p:ext uri="{BB962C8B-B14F-4D97-AF65-F5344CB8AC3E}">
        <p14:creationId xmlns:p14="http://schemas.microsoft.com/office/powerpoint/2010/main" val="79326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EBFACA-E592-E058-00A4-F42953B46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5" t="16527" r="40398" b="34444"/>
          <a:stretch/>
        </p:blipFill>
        <p:spPr>
          <a:xfrm>
            <a:off x="6067424" y="1562100"/>
            <a:ext cx="5810831" cy="4980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EB81BC-9B71-837D-98F0-85EE4FCC1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" t="6666" r="58906" b="41389"/>
          <a:stretch/>
        </p:blipFill>
        <p:spPr>
          <a:xfrm>
            <a:off x="313744" y="315489"/>
            <a:ext cx="5408518" cy="4485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B764F-2AFE-FC9C-A620-86C9B892BE5B}"/>
              </a:ext>
            </a:extLst>
          </p:cNvPr>
          <p:cNvSpPr txBox="1"/>
          <p:nvPr/>
        </p:nvSpPr>
        <p:spPr>
          <a:xfrm>
            <a:off x="1849249" y="5468470"/>
            <a:ext cx="2569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반팔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반팔티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A8B300-FCCD-A82A-B78F-36282D6DE2F7}"/>
              </a:ext>
            </a:extLst>
          </p:cNvPr>
          <p:cNvCxnSpPr>
            <a:cxnSpLocks/>
          </p:cNvCxnSpPr>
          <p:nvPr/>
        </p:nvCxnSpPr>
        <p:spPr>
          <a:xfrm>
            <a:off x="6795248" y="5468470"/>
            <a:ext cx="389964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0161A81-E83F-A0C3-B4DE-FB133792E96D}"/>
              </a:ext>
            </a:extLst>
          </p:cNvPr>
          <p:cNvSpPr txBox="1">
            <a:spLocks/>
          </p:cNvSpPr>
          <p:nvPr/>
        </p:nvSpPr>
        <p:spPr>
          <a:xfrm>
            <a:off x="8526057" y="315489"/>
            <a:ext cx="3569898" cy="952172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수정한 코드 설명</a:t>
            </a:r>
            <a:endParaRPr lang="en-US" altLang="ko-KR" sz="3200" dirty="0"/>
          </a:p>
          <a:p>
            <a:r>
              <a:rPr lang="en-US" altLang="ko-KR" sz="3200" dirty="0"/>
              <a:t>- </a:t>
            </a:r>
            <a:r>
              <a:rPr lang="ko-KR" altLang="en-US" sz="3200" dirty="0" err="1"/>
              <a:t>박기쁨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253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47786F-18CA-5DED-4217-E4DAF0B72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5" t="21805" r="22735" b="54796"/>
          <a:stretch/>
        </p:blipFill>
        <p:spPr>
          <a:xfrm>
            <a:off x="340064" y="307478"/>
            <a:ext cx="11511872" cy="27785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F8A254-9221-45E1-0C7B-FD00D22FC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5" t="22500" r="22735" b="50972"/>
          <a:stretch/>
        </p:blipFill>
        <p:spPr>
          <a:xfrm>
            <a:off x="340064" y="3400425"/>
            <a:ext cx="11511872" cy="31500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D7602D-5CE2-AAFF-7095-B66ECD72DD08}"/>
              </a:ext>
            </a:extLst>
          </p:cNvPr>
          <p:cNvSpPr/>
          <p:nvPr/>
        </p:nvSpPr>
        <p:spPr>
          <a:xfrm>
            <a:off x="3409725" y="659748"/>
            <a:ext cx="2678656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E2EE367-33D9-6A45-36F0-292767F0D137}"/>
              </a:ext>
            </a:extLst>
          </p:cNvPr>
          <p:cNvCxnSpPr>
            <a:cxnSpLocks/>
          </p:cNvCxnSpPr>
          <p:nvPr/>
        </p:nvCxnSpPr>
        <p:spPr>
          <a:xfrm>
            <a:off x="1021975" y="2638610"/>
            <a:ext cx="644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817D2C-05B6-CDBC-0E31-3A96C7532F1B}"/>
              </a:ext>
            </a:extLst>
          </p:cNvPr>
          <p:cNvCxnSpPr>
            <a:cxnSpLocks/>
          </p:cNvCxnSpPr>
          <p:nvPr/>
        </p:nvCxnSpPr>
        <p:spPr>
          <a:xfrm>
            <a:off x="573742" y="3899645"/>
            <a:ext cx="644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A7FCBB-77B2-E598-5169-AE42F402A671}"/>
              </a:ext>
            </a:extLst>
          </p:cNvPr>
          <p:cNvCxnSpPr>
            <a:cxnSpLocks/>
          </p:cNvCxnSpPr>
          <p:nvPr/>
        </p:nvCxnSpPr>
        <p:spPr>
          <a:xfrm>
            <a:off x="1030943" y="4823010"/>
            <a:ext cx="644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5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1043ED-730A-E870-F844-A280E67B5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20139" r="17188" b="36111"/>
          <a:stretch/>
        </p:blipFill>
        <p:spPr>
          <a:xfrm>
            <a:off x="335397" y="1743605"/>
            <a:ext cx="11515726" cy="471098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DF2A32B-5DC8-7BE6-5ACA-EDAE9FAED8A1}"/>
              </a:ext>
            </a:extLst>
          </p:cNvPr>
          <p:cNvGrpSpPr/>
          <p:nvPr/>
        </p:nvGrpSpPr>
        <p:grpSpPr>
          <a:xfrm>
            <a:off x="340877" y="474977"/>
            <a:ext cx="11510245" cy="856763"/>
            <a:chOff x="340877" y="474977"/>
            <a:chExt cx="11510245" cy="856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5DCE1B-47A6-4C4E-AA54-4F1C85C1B896}"/>
                </a:ext>
              </a:extLst>
            </p:cNvPr>
            <p:cNvSpPr/>
            <p:nvPr/>
          </p:nvSpPr>
          <p:spPr>
            <a:xfrm>
              <a:off x="10210799" y="474977"/>
              <a:ext cx="1640323" cy="856763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4D74849-DA00-50B9-738B-48E14AD34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607"/>
            <a:stretch/>
          </p:blipFill>
          <p:spPr>
            <a:xfrm>
              <a:off x="340877" y="474977"/>
              <a:ext cx="10622958" cy="856763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04F6E77-A028-7185-A684-107C3635164A}"/>
              </a:ext>
            </a:extLst>
          </p:cNvPr>
          <p:cNvCxnSpPr/>
          <p:nvPr/>
        </p:nvCxnSpPr>
        <p:spPr>
          <a:xfrm flipH="1">
            <a:off x="5755341" y="896469"/>
            <a:ext cx="68131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3D5C58-9F94-C1C6-9ECB-885463CC40F0}"/>
              </a:ext>
            </a:extLst>
          </p:cNvPr>
          <p:cNvSpPr/>
          <p:nvPr/>
        </p:nvSpPr>
        <p:spPr>
          <a:xfrm>
            <a:off x="8683252" y="492907"/>
            <a:ext cx="1899404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4DAC6F-45C6-4309-17FB-FAB5E1C92744}"/>
              </a:ext>
            </a:extLst>
          </p:cNvPr>
          <p:cNvCxnSpPr/>
          <p:nvPr/>
        </p:nvCxnSpPr>
        <p:spPr>
          <a:xfrm>
            <a:off x="7826188" y="2850776"/>
            <a:ext cx="30121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8C5E4F9-B0DB-7F4A-A98E-B5797B2DDEC6}"/>
              </a:ext>
            </a:extLst>
          </p:cNvPr>
          <p:cNvCxnSpPr/>
          <p:nvPr/>
        </p:nvCxnSpPr>
        <p:spPr>
          <a:xfrm>
            <a:off x="7835152" y="3675530"/>
            <a:ext cx="30121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33CAFD-6392-7068-CEDB-72A991C52978}"/>
              </a:ext>
            </a:extLst>
          </p:cNvPr>
          <p:cNvCxnSpPr/>
          <p:nvPr/>
        </p:nvCxnSpPr>
        <p:spPr>
          <a:xfrm>
            <a:off x="7835153" y="4491317"/>
            <a:ext cx="30121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FAB001-F848-BDAD-46DB-D8D2F9F35F0A}"/>
              </a:ext>
            </a:extLst>
          </p:cNvPr>
          <p:cNvCxnSpPr>
            <a:cxnSpLocks/>
          </p:cNvCxnSpPr>
          <p:nvPr/>
        </p:nvCxnSpPr>
        <p:spPr>
          <a:xfrm>
            <a:off x="8166847" y="5325035"/>
            <a:ext cx="328108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0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F5315-31AC-7802-8C94-F8823ACC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기온에 따른 의상 코디 추천 프로그램</a:t>
            </a:r>
          </a:p>
        </p:txBody>
      </p:sp>
      <p:pic>
        <p:nvPicPr>
          <p:cNvPr id="7" name="그림 6" descr="텍스트, 스크린샷, 핑크이(가) 표시된 사진&#10;&#10;자동 생성된 설명">
            <a:extLst>
              <a:ext uri="{FF2B5EF4-FFF2-40B4-BE49-F238E27FC236}">
                <a16:creationId xmlns:a16="http://schemas.microsoft.com/office/drawing/2014/main" id="{110ECE8B-A5D0-E5D2-E48E-8EF45311E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2" t="17988" r="11138" b="48930"/>
          <a:stretch/>
        </p:blipFill>
        <p:spPr>
          <a:xfrm>
            <a:off x="7464083" y="4434860"/>
            <a:ext cx="3889717" cy="248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6E5A2E-F008-41A8-AA1B-E7264FBDB5E3}"/>
              </a:ext>
            </a:extLst>
          </p:cNvPr>
          <p:cNvSpPr txBox="1"/>
          <p:nvPr/>
        </p:nvSpPr>
        <p:spPr>
          <a:xfrm>
            <a:off x="577038" y="2211513"/>
            <a:ext cx="6843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문제점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단순 기온 정보만으로는 어떤 옷을 </a:t>
            </a:r>
            <a:endParaRPr lang="en-US" altLang="ko-KR" sz="24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입어야 할지 직관적으로 와닿지 않고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또한 옷을 </a:t>
            </a:r>
            <a:endParaRPr lang="en-US" altLang="ko-KR" sz="24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코디할 때 어떻게 해야 할지 어려움을 주로 겪는다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아이디어</a:t>
            </a:r>
            <a:r>
              <a:rPr lang="en-US" altLang="ko-KR" sz="2400" dirty="0"/>
              <a:t>: </a:t>
            </a:r>
            <a:r>
              <a:rPr lang="ko-KR" altLang="en-US" sz="2400" dirty="0"/>
              <a:t>본인이 가지고 있는 옷의 정보를</a:t>
            </a:r>
            <a:r>
              <a:rPr lang="en-US" altLang="ko-KR" sz="2400" dirty="0"/>
              <a:t> </a:t>
            </a:r>
            <a:r>
              <a:rPr lang="ko-KR" altLang="en-US" sz="2400" dirty="0"/>
              <a:t>프로그램의</a:t>
            </a:r>
            <a:r>
              <a:rPr lang="en-US" altLang="ko-KR" sz="2400" dirty="0"/>
              <a:t> </a:t>
            </a:r>
            <a:r>
              <a:rPr lang="ko-KR" altLang="en-US" sz="2400" dirty="0"/>
              <a:t>옷장에 저장하면 현재 기온에 맞는 의상 코디를 추천해주는 프로그램</a:t>
            </a:r>
          </a:p>
        </p:txBody>
      </p: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332BE8E-E4DA-835D-BF6F-CDE29B367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37341" r="20114" b="19615"/>
          <a:stretch/>
        </p:blipFill>
        <p:spPr>
          <a:xfrm>
            <a:off x="8395313" y="1277154"/>
            <a:ext cx="3356930" cy="31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59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4F990B0-6559-D1C8-9C7B-9E7F16ACFA1C}"/>
              </a:ext>
            </a:extLst>
          </p:cNvPr>
          <p:cNvGrpSpPr/>
          <p:nvPr/>
        </p:nvGrpSpPr>
        <p:grpSpPr>
          <a:xfrm>
            <a:off x="790575" y="293683"/>
            <a:ext cx="10610849" cy="6270636"/>
            <a:chOff x="790575" y="293683"/>
            <a:chExt cx="10610849" cy="62706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47F5F3-6DAC-C6A1-64AB-EAD72DC5B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-8662"/>
            <a:stretch/>
          </p:blipFill>
          <p:spPr>
            <a:xfrm>
              <a:off x="790575" y="293683"/>
              <a:ext cx="10610849" cy="62706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E284FC-4B02-F517-164E-8DE0FA4BE746}"/>
                </a:ext>
              </a:extLst>
            </p:cNvPr>
            <p:cNvSpPr/>
            <p:nvPr/>
          </p:nvSpPr>
          <p:spPr>
            <a:xfrm>
              <a:off x="10282518" y="293683"/>
              <a:ext cx="1118906" cy="6270634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0E69C4-27DD-FA49-1329-B01DA7FDE381}"/>
              </a:ext>
            </a:extLst>
          </p:cNvPr>
          <p:cNvCxnSpPr/>
          <p:nvPr/>
        </p:nvCxnSpPr>
        <p:spPr>
          <a:xfrm flipH="1">
            <a:off x="3092820" y="690279"/>
            <a:ext cx="68131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3FE05D-7454-FAD7-0FC5-89DDE45FC73A}"/>
              </a:ext>
            </a:extLst>
          </p:cNvPr>
          <p:cNvSpPr/>
          <p:nvPr/>
        </p:nvSpPr>
        <p:spPr>
          <a:xfrm>
            <a:off x="9029700" y="346782"/>
            <a:ext cx="2301240" cy="263169"/>
          </a:xfrm>
          <a:prstGeom prst="rect">
            <a:avLst/>
          </a:prstGeom>
          <a:solidFill>
            <a:srgbClr val="1E1F22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상의 라디오버튼 코드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56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BE16AE2-428A-0AEA-5138-BA96F2F64B1F}"/>
              </a:ext>
            </a:extLst>
          </p:cNvPr>
          <p:cNvGrpSpPr/>
          <p:nvPr/>
        </p:nvGrpSpPr>
        <p:grpSpPr>
          <a:xfrm>
            <a:off x="790575" y="293682"/>
            <a:ext cx="10612531" cy="6270636"/>
            <a:chOff x="790575" y="293682"/>
            <a:chExt cx="10612531" cy="62706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7D12D0-463A-AA69-472F-B4DBBA62A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735" t="12222" r="13282" b="20555"/>
            <a:stretch/>
          </p:blipFill>
          <p:spPr>
            <a:xfrm>
              <a:off x="790575" y="293682"/>
              <a:ext cx="10610850" cy="627063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43A5BB-6F98-2DC9-598E-12EA6533DA31}"/>
                </a:ext>
              </a:extLst>
            </p:cNvPr>
            <p:cNvSpPr/>
            <p:nvPr/>
          </p:nvSpPr>
          <p:spPr>
            <a:xfrm>
              <a:off x="10641106" y="304800"/>
              <a:ext cx="762000" cy="268941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512C28B-124B-702F-BF6F-16281EE2E702}"/>
              </a:ext>
            </a:extLst>
          </p:cNvPr>
          <p:cNvCxnSpPr/>
          <p:nvPr/>
        </p:nvCxnSpPr>
        <p:spPr>
          <a:xfrm flipH="1">
            <a:off x="4446494" y="4016185"/>
            <a:ext cx="681317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E4F7F-AF97-C945-8D7E-FECE7BEB4090}"/>
              </a:ext>
            </a:extLst>
          </p:cNvPr>
          <p:cNvSpPr/>
          <p:nvPr/>
        </p:nvSpPr>
        <p:spPr>
          <a:xfrm>
            <a:off x="9029700" y="674442"/>
            <a:ext cx="2301240" cy="263169"/>
          </a:xfrm>
          <a:prstGeom prst="rect">
            <a:avLst/>
          </a:prstGeom>
          <a:solidFill>
            <a:srgbClr val="1E1F22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상의 라디오버튼 코드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02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4029E-057E-5D1A-9F83-E786912AF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7" t="9333" r="43167" b="26667"/>
          <a:stretch/>
        </p:blipFill>
        <p:spPr>
          <a:xfrm>
            <a:off x="314960" y="281581"/>
            <a:ext cx="7362202" cy="54181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28685E-B60F-6C68-1E14-0A8CA3D47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1" t="26624" r="58250" b="29078"/>
          <a:stretch/>
        </p:blipFill>
        <p:spPr>
          <a:xfrm>
            <a:off x="8013012" y="2905760"/>
            <a:ext cx="3864028" cy="366776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4DEDFC-C778-24D3-68DD-9BA824116238}"/>
              </a:ext>
            </a:extLst>
          </p:cNvPr>
          <p:cNvCxnSpPr/>
          <p:nvPr/>
        </p:nvCxnSpPr>
        <p:spPr>
          <a:xfrm flipH="1">
            <a:off x="10596283" y="4840938"/>
            <a:ext cx="6813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4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875E1D-4DA7-75CF-B5A3-E08B6C24A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4" t="9037" r="55750" b="30075"/>
          <a:stretch/>
        </p:blipFill>
        <p:spPr>
          <a:xfrm>
            <a:off x="5091949" y="705824"/>
            <a:ext cx="5830645" cy="5446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15D55B-D679-F0D8-79D4-C88A4206A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62" t="38087" r="47280" b="41129"/>
          <a:stretch/>
        </p:blipFill>
        <p:spPr>
          <a:xfrm>
            <a:off x="1269406" y="2588558"/>
            <a:ext cx="2452609" cy="168088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59D7737-7741-C77B-5614-2454C71DE787}"/>
              </a:ext>
            </a:extLst>
          </p:cNvPr>
          <p:cNvCxnSpPr/>
          <p:nvPr/>
        </p:nvCxnSpPr>
        <p:spPr>
          <a:xfrm flipH="1">
            <a:off x="7736536" y="4437527"/>
            <a:ext cx="6813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125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A504C-7299-7F2C-F39F-3CBD203E2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606" y="1825625"/>
            <a:ext cx="5588194" cy="4351338"/>
          </a:xfrm>
        </p:spPr>
        <p:txBody>
          <a:bodyPr/>
          <a:lstStyle/>
          <a:p>
            <a:r>
              <a:rPr lang="en-US" altLang="ko-KR" dirty="0" err="1"/>
              <a:t>screenwidth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screenheight</a:t>
            </a:r>
            <a:r>
              <a:rPr lang="en-US" altLang="ko-KR" dirty="0"/>
              <a:t> </a:t>
            </a:r>
            <a:r>
              <a:rPr lang="ko-KR" altLang="en-US" dirty="0"/>
              <a:t>메서드를 사용해서 화면 가로 세로 길이를 구한 후 </a:t>
            </a:r>
            <a:r>
              <a:rPr lang="ko-KR" altLang="en-US" dirty="0" err="1"/>
              <a:t>메인창의</a:t>
            </a:r>
            <a:r>
              <a:rPr lang="ko-KR" altLang="en-US" dirty="0"/>
              <a:t> 크기를 받아 </a:t>
            </a:r>
            <a:r>
              <a:rPr lang="ko-KR" altLang="en-US" dirty="0" err="1"/>
              <a:t>메인창을</a:t>
            </a:r>
            <a:r>
              <a:rPr lang="ko-KR" altLang="en-US" dirty="0"/>
              <a:t> 화면 중앙에 고정하는 함수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98E8FD-6558-22FC-CE90-1700A79D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3" y="1952919"/>
            <a:ext cx="4836938" cy="22692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EE235A-D72F-C62F-4DB5-3A8FD5B0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578" y="156599"/>
            <a:ext cx="3569898" cy="95217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ko-KR" altLang="en-US" sz="3200" dirty="0"/>
              <a:t>수정한 코드 설명</a:t>
            </a:r>
            <a:br>
              <a:rPr lang="en-US" altLang="ko-KR" sz="32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고건우</a:t>
            </a:r>
          </a:p>
        </p:txBody>
      </p:sp>
    </p:spTree>
    <p:extLst>
      <p:ext uri="{BB962C8B-B14F-4D97-AF65-F5344CB8AC3E}">
        <p14:creationId xmlns:p14="http://schemas.microsoft.com/office/powerpoint/2010/main" val="165950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83E10-CA8C-419F-9E55-A628208B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759" y="2862763"/>
            <a:ext cx="334512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디자인과 색상 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BFFC27-26A4-DC64-FCF2-22A6BA60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36" y="1681443"/>
            <a:ext cx="3494460" cy="3605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49B7D2-5837-D035-DCDB-0D9584D8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" y="1445187"/>
            <a:ext cx="3437351" cy="407800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3AFC08C-560F-51E9-41B3-E36EDCAEEA1B}"/>
              </a:ext>
            </a:extLst>
          </p:cNvPr>
          <p:cNvSpPr/>
          <p:nvPr/>
        </p:nvSpPr>
        <p:spPr>
          <a:xfrm>
            <a:off x="3571683" y="3129826"/>
            <a:ext cx="834620" cy="5093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45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DE1CC4-E4E0-BAFD-8F21-8DBEFDEF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1" y="1583590"/>
            <a:ext cx="4177152" cy="32716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F9D8FE-483C-3889-61D2-F08D4AA09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885" y="1184889"/>
            <a:ext cx="2412760" cy="4069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FAA033-C12D-A044-71C4-A6E4E3A61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098" y="1415918"/>
            <a:ext cx="3740342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9EEA-443D-1CA8-94E7-99ED4EDAC58F}"/>
              </a:ext>
            </a:extLst>
          </p:cNvPr>
          <p:cNvSpPr txBox="1"/>
          <p:nvPr/>
        </p:nvSpPr>
        <p:spPr>
          <a:xfrm>
            <a:off x="2541037" y="2304662"/>
            <a:ext cx="71099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코드</a:t>
            </a:r>
          </a:p>
        </p:txBody>
      </p:sp>
    </p:spTree>
    <p:extLst>
      <p:ext uri="{BB962C8B-B14F-4D97-AF65-F5344CB8AC3E}">
        <p14:creationId xmlns:p14="http://schemas.microsoft.com/office/powerpoint/2010/main" val="279173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E56412-7378-6BF2-BA0A-06085525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0" y="960896"/>
            <a:ext cx="10249788" cy="55707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9726F-2294-C399-6822-42727B3DBEB9}"/>
              </a:ext>
            </a:extLst>
          </p:cNvPr>
          <p:cNvSpPr txBox="1"/>
          <p:nvPr/>
        </p:nvSpPr>
        <p:spPr>
          <a:xfrm>
            <a:off x="466531" y="324625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윈도우 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302FB0-7CE4-7F8A-9870-DC975B2B06CB}"/>
              </a:ext>
            </a:extLst>
          </p:cNvPr>
          <p:cNvSpPr/>
          <p:nvPr/>
        </p:nvSpPr>
        <p:spPr>
          <a:xfrm>
            <a:off x="429929" y="3429001"/>
            <a:ext cx="10249787" cy="7697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551786-6F12-07E2-8F4A-138002FC8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86" y="960895"/>
            <a:ext cx="8117894" cy="48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CE3401-A735-72CF-0399-239F4110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2" y="858473"/>
            <a:ext cx="8269056" cy="5852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B67CD-2869-EEDE-2200-5094422BCCA6}"/>
              </a:ext>
            </a:extLst>
          </p:cNvPr>
          <p:cNvSpPr txBox="1"/>
          <p:nvPr/>
        </p:nvSpPr>
        <p:spPr>
          <a:xfrm>
            <a:off x="466531" y="203324"/>
            <a:ext cx="96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옷 정보를 받아오는 함수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저장 함수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삭제함수</a:t>
            </a:r>
          </a:p>
        </p:txBody>
      </p:sp>
    </p:spTree>
    <p:extLst>
      <p:ext uri="{BB962C8B-B14F-4D97-AF65-F5344CB8AC3E}">
        <p14:creationId xmlns:p14="http://schemas.microsoft.com/office/powerpoint/2010/main" val="219036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6ECE9-E943-4C0C-3D38-3B6A3795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816B7-50A2-2FFD-DF36-89F7DE5B9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현재 기온 가져오기 </a:t>
            </a:r>
            <a:r>
              <a:rPr lang="en-US" altLang="ko-KR" sz="3200" dirty="0"/>
              <a:t>– </a:t>
            </a:r>
            <a:r>
              <a:rPr lang="ko-KR" altLang="en-US" sz="3200" dirty="0"/>
              <a:t>이은지</a:t>
            </a:r>
            <a:endParaRPr lang="en-US" altLang="ko-KR" sz="3200" dirty="0"/>
          </a:p>
          <a:p>
            <a:r>
              <a:rPr lang="en-US" altLang="ko-KR" sz="3200" dirty="0"/>
              <a:t>2. </a:t>
            </a:r>
            <a:r>
              <a:rPr lang="ko-KR" altLang="en-US" sz="3200" dirty="0"/>
              <a:t>코디 추천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박기쁨</a:t>
            </a:r>
            <a:r>
              <a:rPr lang="en-US" altLang="ko-KR" sz="3200" dirty="0"/>
              <a:t>, </a:t>
            </a:r>
            <a:r>
              <a:rPr lang="ko-KR" altLang="en-US" sz="3200" dirty="0"/>
              <a:t>김시우</a:t>
            </a:r>
            <a:endParaRPr lang="en-US" altLang="ko-KR" sz="3200" dirty="0"/>
          </a:p>
          <a:p>
            <a:r>
              <a:rPr lang="en-US" altLang="ko-KR" sz="3200" dirty="0"/>
              <a:t>3. </a:t>
            </a:r>
            <a:r>
              <a:rPr lang="ko-KR" altLang="en-US" sz="3200" dirty="0"/>
              <a:t>옷 정보 입력 </a:t>
            </a:r>
            <a:r>
              <a:rPr lang="en-US" altLang="ko-KR" sz="3200" dirty="0"/>
              <a:t>– </a:t>
            </a:r>
            <a:r>
              <a:rPr lang="ko-KR" altLang="en-US" sz="3200" dirty="0"/>
              <a:t>고건우</a:t>
            </a:r>
            <a:endParaRPr lang="en-US" altLang="ko-KR" sz="3200" dirty="0"/>
          </a:p>
          <a:p>
            <a:r>
              <a:rPr lang="en-US" altLang="ko-KR" sz="3200" dirty="0"/>
              <a:t>4. </a:t>
            </a:r>
            <a:r>
              <a:rPr lang="ko-KR" altLang="en-US" sz="3200" dirty="0"/>
              <a:t>전체 코드 통합 </a:t>
            </a:r>
            <a:r>
              <a:rPr lang="en-US" altLang="ko-KR" sz="3200" dirty="0"/>
              <a:t>– </a:t>
            </a:r>
            <a:r>
              <a:rPr lang="ko-KR" altLang="en-US" sz="3200" dirty="0"/>
              <a:t>윤예원</a:t>
            </a:r>
          </a:p>
        </p:txBody>
      </p:sp>
    </p:spTree>
    <p:extLst>
      <p:ext uri="{BB962C8B-B14F-4D97-AF65-F5344CB8AC3E}">
        <p14:creationId xmlns:p14="http://schemas.microsoft.com/office/powerpoint/2010/main" val="1943232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EE31AC-7E5F-D679-E008-D75BC526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8" y="388934"/>
            <a:ext cx="9031893" cy="61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02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733773-2C75-7AD9-D0B4-2FF060C1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9" y="4424126"/>
            <a:ext cx="9487722" cy="22328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4180A4-5BE3-C3F5-017B-E4AA7AE7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4" y="118453"/>
            <a:ext cx="8710415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37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BD6869-3550-B466-655A-7E292B13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3" y="4998934"/>
            <a:ext cx="9891617" cy="1676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92B615-68DF-8DEA-2BF7-53A1FEBF38AF}"/>
              </a:ext>
            </a:extLst>
          </p:cNvPr>
          <p:cNvSpPr txBox="1"/>
          <p:nvPr/>
        </p:nvSpPr>
        <p:spPr>
          <a:xfrm>
            <a:off x="233043" y="4343941"/>
            <a:ext cx="96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카테고리에 있는 옷을 옷 카테고리별로 분류하는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79254-0645-860B-8C30-AD7F0A6BE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3" y="119873"/>
            <a:ext cx="877138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04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897F18-D628-1707-96C9-765A45A3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" y="5498809"/>
            <a:ext cx="8504657" cy="1310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9CC008-1A25-084C-716D-89EDCA88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9" y="108922"/>
            <a:ext cx="9572910" cy="53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85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4DEB2E-28C4-B792-41D5-A99E493D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6" y="974554"/>
            <a:ext cx="11039946" cy="5370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17AC6-FD2E-E760-C2B6-E7CA761C4CA9}"/>
              </a:ext>
            </a:extLst>
          </p:cNvPr>
          <p:cNvSpPr txBox="1"/>
          <p:nvPr/>
        </p:nvSpPr>
        <p:spPr>
          <a:xfrm>
            <a:off x="466530" y="324625"/>
            <a:ext cx="1103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카테고리에 없는 옷 정보를 받아오는 함수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저장함수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 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3A2E27-AE27-7CD4-E81D-BA07CE5BBEF7}"/>
              </a:ext>
            </a:extLst>
          </p:cNvPr>
          <p:cNvSpPr/>
          <p:nvPr/>
        </p:nvSpPr>
        <p:spPr>
          <a:xfrm>
            <a:off x="315396" y="2379305"/>
            <a:ext cx="11039946" cy="39655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60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C0C910-3A00-9498-320F-09F1F46A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28" y="142696"/>
            <a:ext cx="9887339" cy="24265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01E1B6-94DB-1BA4-A392-035EE0CA05FF}"/>
              </a:ext>
            </a:extLst>
          </p:cNvPr>
          <p:cNvSpPr/>
          <p:nvPr/>
        </p:nvSpPr>
        <p:spPr>
          <a:xfrm>
            <a:off x="203428" y="951724"/>
            <a:ext cx="9887338" cy="905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C94742-F097-4039-A794-9ACD7EE5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28" y="2569259"/>
            <a:ext cx="10554615" cy="42523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87C15C-10DA-662B-EB40-A2F7EFBD3897}"/>
              </a:ext>
            </a:extLst>
          </p:cNvPr>
          <p:cNvSpPr/>
          <p:nvPr/>
        </p:nvSpPr>
        <p:spPr>
          <a:xfrm>
            <a:off x="203428" y="4889242"/>
            <a:ext cx="10508890" cy="5784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579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8A589-2994-7EE3-11B2-570305C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1" y="965975"/>
            <a:ext cx="11460461" cy="1338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CFCE99-BC3D-426D-E8E3-D8F08835EBFD}"/>
              </a:ext>
            </a:extLst>
          </p:cNvPr>
          <p:cNvSpPr txBox="1"/>
          <p:nvPr/>
        </p:nvSpPr>
        <p:spPr>
          <a:xfrm>
            <a:off x="466531" y="203324"/>
            <a:ext cx="96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카테고리에 없는 옷을 옷 종류별로 분류하는 함수</a:t>
            </a:r>
          </a:p>
        </p:txBody>
      </p:sp>
    </p:spTree>
    <p:extLst>
      <p:ext uri="{BB962C8B-B14F-4D97-AF65-F5344CB8AC3E}">
        <p14:creationId xmlns:p14="http://schemas.microsoft.com/office/powerpoint/2010/main" val="1120423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93DDC60-BB0E-12EE-A0B8-0F97587C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9" y="426460"/>
            <a:ext cx="10379339" cy="60050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39A857-4881-6F59-D839-74DA0E5D9222}"/>
              </a:ext>
            </a:extLst>
          </p:cNvPr>
          <p:cNvSpPr/>
          <p:nvPr/>
        </p:nvSpPr>
        <p:spPr>
          <a:xfrm>
            <a:off x="349523" y="1903442"/>
            <a:ext cx="10310995" cy="6251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152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41BDC3-2EBA-4BF3-73F0-F5927130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2973"/>
            <a:ext cx="12192000" cy="13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6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E56412-7378-6BF2-BA0A-06085525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0" y="960896"/>
            <a:ext cx="10249788" cy="55707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9726F-2294-C399-6822-42727B3DBEB9}"/>
              </a:ext>
            </a:extLst>
          </p:cNvPr>
          <p:cNvSpPr txBox="1"/>
          <p:nvPr/>
        </p:nvSpPr>
        <p:spPr>
          <a:xfrm>
            <a:off x="466531" y="324625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옷장 정보 출력 버튼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302FB0-7CE4-7F8A-9870-DC975B2B06CB}"/>
              </a:ext>
            </a:extLst>
          </p:cNvPr>
          <p:cNvSpPr/>
          <p:nvPr/>
        </p:nvSpPr>
        <p:spPr>
          <a:xfrm>
            <a:off x="466531" y="4208106"/>
            <a:ext cx="10249787" cy="606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66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11D60-EF55-37FB-1640-DF9F8D8D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5" y="0"/>
            <a:ext cx="10515600" cy="1325563"/>
          </a:xfrm>
        </p:spPr>
        <p:txBody>
          <a:bodyPr/>
          <a:lstStyle/>
          <a:p>
            <a:r>
              <a:rPr lang="ko-KR" altLang="en-US" dirty="0"/>
              <a:t>코드 설명 </a:t>
            </a:r>
            <a:r>
              <a:rPr lang="en-US" altLang="ko-KR" dirty="0"/>
              <a:t>- </a:t>
            </a:r>
            <a:r>
              <a:rPr lang="ko-KR" altLang="en-US" sz="3200" dirty="0"/>
              <a:t>이은지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D7F0AE-BD4D-A584-20D1-A032E72B78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753" y="1006176"/>
            <a:ext cx="13281072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Weather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네이버에서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서울의 기온을 크롤링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하는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GetWeather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https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필수로 인증서를 체크하게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되어 있기 때문에 검증하지 않은 채 넘어 가기 위해서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context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kumimoji="0" lang="en-US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ssl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.~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전달한다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ssl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._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create_unverified_context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네이버의 서울 날씨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웹페이지에 접속한다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ebpage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urllib.request.urlopen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＇https://search.naver.com/search.naver?sm=top_hty&amp;fbm=0&amp;ie=utf8&amp;query=%EC%84%9C%EC%9A%B8%EB%82%A0%EC%94%A8＇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대신 열어서 해당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복사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해온다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BeautifulSoup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webpage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＇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html.parser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＇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temperature_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클래스이면서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안에 담겨있는 현재기온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/>
                <a:ea typeface="JetBrains Mono"/>
              </a:rPr>
              <a:t>temps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받아오기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soup.find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temperature_text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4633A060-8E32-5ED1-77AC-9DAA54A49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8" t="37620" r="7063" b="33379"/>
          <a:stretch/>
        </p:blipFill>
        <p:spPr>
          <a:xfrm>
            <a:off x="1056343" y="4500283"/>
            <a:ext cx="9808995" cy="23577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E5BF47-667C-F797-4E5C-6A4702B8A0BE}"/>
              </a:ext>
            </a:extLst>
          </p:cNvPr>
          <p:cNvSpPr/>
          <p:nvPr/>
        </p:nvSpPr>
        <p:spPr>
          <a:xfrm>
            <a:off x="7987553" y="4958377"/>
            <a:ext cx="2671482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4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D610AE-C734-A9FB-F681-223E19A99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876885"/>
            <a:ext cx="11568162" cy="2659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34B80-1FB9-50D7-85B7-A691D2C6FA6D}"/>
              </a:ext>
            </a:extLst>
          </p:cNvPr>
          <p:cNvSpPr txBox="1"/>
          <p:nvPr/>
        </p:nvSpPr>
        <p:spPr>
          <a:xfrm>
            <a:off x="466531" y="203324"/>
            <a:ext cx="96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옷장 속 옷들을 출력하는 버튼</a:t>
            </a:r>
          </a:p>
        </p:txBody>
      </p:sp>
    </p:spTree>
    <p:extLst>
      <p:ext uri="{BB962C8B-B14F-4D97-AF65-F5344CB8AC3E}">
        <p14:creationId xmlns:p14="http://schemas.microsoft.com/office/powerpoint/2010/main" val="3160550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8F65A4-C355-1804-98BA-7F3560A9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0" y="859006"/>
            <a:ext cx="11592860" cy="4436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27A6EA-E9CA-A271-D88D-1EE67CD8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0" y="859006"/>
            <a:ext cx="10373109" cy="5457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44529-3F2C-66FF-CF4C-E724A7C1A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00" y="859006"/>
            <a:ext cx="10863674" cy="5541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C2BAEA-20F8-30FD-2E04-DDFF44209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0" y="859006"/>
            <a:ext cx="11745953" cy="5541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6D2AB-9783-2636-DA2C-ECF9E48EDAFF}"/>
              </a:ext>
            </a:extLst>
          </p:cNvPr>
          <p:cNvSpPr txBox="1"/>
          <p:nvPr/>
        </p:nvSpPr>
        <p:spPr>
          <a:xfrm>
            <a:off x="466531" y="203324"/>
            <a:ext cx="96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옷장 속 옷들을 출력하는 함수</a:t>
            </a:r>
          </a:p>
        </p:txBody>
      </p:sp>
    </p:spTree>
    <p:extLst>
      <p:ext uri="{BB962C8B-B14F-4D97-AF65-F5344CB8AC3E}">
        <p14:creationId xmlns:p14="http://schemas.microsoft.com/office/powerpoint/2010/main" val="36876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E56412-7378-6BF2-BA0A-06085525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0" y="960896"/>
            <a:ext cx="10249788" cy="55707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9726F-2294-C399-6822-42727B3DBEB9}"/>
              </a:ext>
            </a:extLst>
          </p:cNvPr>
          <p:cNvSpPr txBox="1"/>
          <p:nvPr/>
        </p:nvSpPr>
        <p:spPr>
          <a:xfrm>
            <a:off x="466531" y="324625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코디 추천 버튼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302FB0-7CE4-7F8A-9870-DC975B2B06CB}"/>
              </a:ext>
            </a:extLst>
          </p:cNvPr>
          <p:cNvSpPr/>
          <p:nvPr/>
        </p:nvSpPr>
        <p:spPr>
          <a:xfrm>
            <a:off x="429930" y="4819262"/>
            <a:ext cx="10249787" cy="7697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41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A8A118-5A5B-9C36-8ED2-BC029AA0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5" y="1116113"/>
            <a:ext cx="12036770" cy="5340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AF67E8-DEE0-D82A-C21F-8E9413188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63" y="2868140"/>
            <a:ext cx="7292972" cy="281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D7290-2751-F02F-653E-FC47E145B114}"/>
              </a:ext>
            </a:extLst>
          </p:cNvPr>
          <p:cNvSpPr txBox="1"/>
          <p:nvPr/>
        </p:nvSpPr>
        <p:spPr>
          <a:xfrm>
            <a:off x="466531" y="324625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추천한 코디를 출력하는 함수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938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7C01B7-3EF5-AFFE-8728-CD3A224E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1" y="947232"/>
            <a:ext cx="9993085" cy="5586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9A214E-A03E-A50F-D926-26950B59EB0E}"/>
              </a:ext>
            </a:extLst>
          </p:cNvPr>
          <p:cNvSpPr txBox="1"/>
          <p:nvPr/>
        </p:nvSpPr>
        <p:spPr>
          <a:xfrm>
            <a:off x="466531" y="324625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날씨 정보를 가져오는 함수</a:t>
            </a:r>
          </a:p>
        </p:txBody>
      </p:sp>
    </p:spTree>
    <p:extLst>
      <p:ext uri="{BB962C8B-B14F-4D97-AF65-F5344CB8AC3E}">
        <p14:creationId xmlns:p14="http://schemas.microsoft.com/office/powerpoint/2010/main" val="1546154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9EBB9-D672-1C3C-08A3-D74F4459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7" y="822750"/>
            <a:ext cx="4805329" cy="593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9A3B4E-715E-8ED7-2040-89E925EBFDDE}"/>
              </a:ext>
            </a:extLst>
          </p:cNvPr>
          <p:cNvSpPr txBox="1"/>
          <p:nvPr/>
        </p:nvSpPr>
        <p:spPr>
          <a:xfrm>
            <a:off x="466467" y="231319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날짜를 저장하는 함수</a:t>
            </a:r>
          </a:p>
        </p:txBody>
      </p:sp>
    </p:spTree>
    <p:extLst>
      <p:ext uri="{BB962C8B-B14F-4D97-AF65-F5344CB8AC3E}">
        <p14:creationId xmlns:p14="http://schemas.microsoft.com/office/powerpoint/2010/main" val="1211089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37C4FC-F6AF-C890-DF9B-64991794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05" y="853311"/>
            <a:ext cx="9360217" cy="5659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EA649C-BD46-A28C-F2E9-4F435EA0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5" y="853311"/>
            <a:ext cx="9629172" cy="5874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AA8C3D-5EFC-8954-0604-A2E39D93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05" y="853311"/>
            <a:ext cx="9360217" cy="5679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F6CE23-1457-3CD9-D0BF-3BBEB8364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5" y="853311"/>
            <a:ext cx="10986695" cy="4371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533542-1715-7C8B-75F3-29850777DF58}"/>
              </a:ext>
            </a:extLst>
          </p:cNvPr>
          <p:cNvSpPr txBox="1"/>
          <p:nvPr/>
        </p:nvSpPr>
        <p:spPr>
          <a:xfrm>
            <a:off x="466467" y="231319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카테고리에 있는 옷 추천하는 함수</a:t>
            </a:r>
          </a:p>
        </p:txBody>
      </p:sp>
    </p:spTree>
    <p:extLst>
      <p:ext uri="{BB962C8B-B14F-4D97-AF65-F5344CB8AC3E}">
        <p14:creationId xmlns:p14="http://schemas.microsoft.com/office/powerpoint/2010/main" val="1396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9E32E7-8071-FC84-5395-D68D9DF3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2" y="971727"/>
            <a:ext cx="11500505" cy="24052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2DF795-0979-0051-41F0-FC8708C8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2" y="993198"/>
            <a:ext cx="11052713" cy="2457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67AA19-1B07-8879-FF0A-1D84ABA13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32" y="971727"/>
            <a:ext cx="11464189" cy="24787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73A253-7D17-DA51-C9AE-F364CECC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31" y="1012177"/>
            <a:ext cx="11145955" cy="3541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96E9E-5AAB-A0D3-3F4A-2E9DB20A106C}"/>
              </a:ext>
            </a:extLst>
          </p:cNvPr>
          <p:cNvSpPr txBox="1"/>
          <p:nvPr/>
        </p:nvSpPr>
        <p:spPr>
          <a:xfrm>
            <a:off x="466467" y="231319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카테고리에 없는 옷 추천하는 함수</a:t>
            </a:r>
          </a:p>
        </p:txBody>
      </p:sp>
    </p:spTree>
    <p:extLst>
      <p:ext uri="{BB962C8B-B14F-4D97-AF65-F5344CB8AC3E}">
        <p14:creationId xmlns:p14="http://schemas.microsoft.com/office/powerpoint/2010/main" val="35255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43F692-2E1A-1DB4-7CF4-D9BEC070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8" y="912592"/>
            <a:ext cx="11637370" cy="2866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F1BFC1-B363-8D3E-5AD9-3391B13D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8" y="912714"/>
            <a:ext cx="11690105" cy="27915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F37E54-AA28-82A9-A31E-D4531B42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63" y="912592"/>
            <a:ext cx="11772266" cy="2791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9AFDB6-1EA0-3AFD-B9F6-A0B285A8F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37" y="912592"/>
            <a:ext cx="11621672" cy="3136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2A304-F8A1-0E8A-7DE4-B113091217BE}"/>
              </a:ext>
            </a:extLst>
          </p:cNvPr>
          <p:cNvSpPr txBox="1"/>
          <p:nvPr/>
        </p:nvSpPr>
        <p:spPr>
          <a:xfrm>
            <a:off x="466531" y="324625"/>
            <a:ext cx="710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추천한 코디를 출력하는 함수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00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BD402-8808-BE96-CC7A-01A911AC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3A85B-829B-D2C1-CB72-27B165107EAA}"/>
              </a:ext>
            </a:extLst>
          </p:cNvPr>
          <p:cNvSpPr txBox="1"/>
          <p:nvPr/>
        </p:nvSpPr>
        <p:spPr>
          <a:xfrm>
            <a:off x="612682" y="5171458"/>
            <a:ext cx="4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실행 시 첫 화면</a:t>
            </a:r>
            <a:endParaRPr lang="en-US" altLang="ko-KR" sz="3600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CA894-11E2-CE46-6319-DB180A47AD55}"/>
              </a:ext>
            </a:extLst>
          </p:cNvPr>
          <p:cNvSpPr txBox="1"/>
          <p:nvPr/>
        </p:nvSpPr>
        <p:spPr>
          <a:xfrm>
            <a:off x="5486400" y="5235601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옷 정보 입력 및 삭제 </a:t>
            </a:r>
            <a:r>
              <a:rPr lang="en-US" altLang="ko-KR" sz="2400" dirty="0"/>
              <a:t>: </a:t>
            </a:r>
            <a:r>
              <a:rPr lang="ko-KR" altLang="en-US" sz="2400" dirty="0"/>
              <a:t>상의</a:t>
            </a:r>
            <a:r>
              <a:rPr lang="en-US" altLang="ko-KR" sz="2400" dirty="0"/>
              <a:t>, </a:t>
            </a:r>
            <a:r>
              <a:rPr lang="ko-KR" altLang="en-US" sz="2400" dirty="0"/>
              <a:t>하의</a:t>
            </a:r>
            <a:r>
              <a:rPr lang="en-US" altLang="ko-KR" sz="2400" dirty="0"/>
              <a:t>, </a:t>
            </a:r>
            <a:r>
              <a:rPr lang="ko-KR" altLang="en-US" sz="2400" dirty="0"/>
              <a:t>겉옷</a:t>
            </a:r>
            <a:r>
              <a:rPr lang="en-US" altLang="ko-KR" sz="2400" dirty="0"/>
              <a:t>, </a:t>
            </a:r>
            <a:r>
              <a:rPr lang="ko-KR" altLang="en-US" sz="2400" dirty="0"/>
              <a:t>액세서리로 나눠서 정보를 입력하고 </a:t>
            </a:r>
            <a:endParaRPr lang="en-US" altLang="ko-KR" sz="2400" dirty="0"/>
          </a:p>
          <a:p>
            <a:r>
              <a:rPr lang="ko-KR" altLang="en-US" sz="2400" dirty="0"/>
              <a:t>삭제할 수 있다</a:t>
            </a:r>
            <a:r>
              <a:rPr lang="en-US" altLang="ko-KR" sz="2400" dirty="0"/>
              <a:t>.</a:t>
            </a:r>
          </a:p>
          <a:p>
            <a:endParaRPr lang="ko-KR" altLang="en-US" sz="1200" dirty="0"/>
          </a:p>
        </p:txBody>
      </p:sp>
      <p:pic>
        <p:nvPicPr>
          <p:cNvPr id="13" name="그림 1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2B8D099-F4D6-EC2E-83EF-A68F909D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18" y="1740187"/>
            <a:ext cx="5897077" cy="3167990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4019A-C93B-94BB-472E-6E5E63F5A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37341" r="20114" b="19615"/>
          <a:stretch/>
        </p:blipFill>
        <p:spPr>
          <a:xfrm>
            <a:off x="715991" y="1690688"/>
            <a:ext cx="3558313" cy="3347138"/>
          </a:xfrm>
          <a:prstGeom prst="rect">
            <a:avLst/>
          </a:prstGeom>
        </p:spPr>
      </p:pic>
      <p:pic>
        <p:nvPicPr>
          <p:cNvPr id="19" name="그림 1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78EAB5A-0A51-E169-B617-FC9D2F3FB4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30440" r="52804" b="22702"/>
          <a:stretch/>
        </p:blipFill>
        <p:spPr>
          <a:xfrm>
            <a:off x="7841411" y="1694662"/>
            <a:ext cx="3450567" cy="32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3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4E0C5-2F32-D8DA-1706-4B04FE9E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코드설명 </a:t>
            </a:r>
            <a:r>
              <a:rPr lang="en-US" altLang="ko-KR" dirty="0"/>
              <a:t>- </a:t>
            </a:r>
            <a:r>
              <a:rPr lang="ko-KR" altLang="en-US" dirty="0"/>
              <a:t>이은지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8327C4-2828-4516-7960-544CEE96FE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5070" y="2148751"/>
            <a:ext cx="10565713" cy="317009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찾은 요소에서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텍스트를 추출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공백을 제거한다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temps.text.strip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기온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global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Weather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– weather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를 전역변수로 선언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+.\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+: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숫자들과 숫자들 사이에 어떤 문자가 와 있는 경우를 추출한다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re.findall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패턴에 해당하는 내용을 찾아서 리스트로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리턴한다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[0]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리스트의 첫 번째 요소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 숫자 패턴의 첫 번째 부분 선택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선택된 숫자를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7A7E85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부동소수점으로 변환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문자열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temps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기온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실수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 가져온다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Weather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re.findall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'\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+.\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+'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262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8E48D-7032-0B70-DC5D-C199F7D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실행방법</a:t>
            </a:r>
          </a:p>
        </p:txBody>
      </p:sp>
      <p:pic>
        <p:nvPicPr>
          <p:cNvPr id="5" name="내용 개체 틀 4" descr="텍스트, 스크린샷, 핑크이(가) 표시된 사진&#10;&#10;자동 생성된 설명">
            <a:extLst>
              <a:ext uri="{FF2B5EF4-FFF2-40B4-BE49-F238E27FC236}">
                <a16:creationId xmlns:a16="http://schemas.microsoft.com/office/drawing/2014/main" id="{2753DAE4-B4B1-BABD-42CC-6829B8D5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5" t="18478" r="23310" b="43177"/>
          <a:stretch/>
        </p:blipFill>
        <p:spPr>
          <a:xfrm>
            <a:off x="361054" y="1772726"/>
            <a:ext cx="5359937" cy="2851032"/>
          </a:xfrm>
        </p:spPr>
      </p:pic>
      <p:pic>
        <p:nvPicPr>
          <p:cNvPr id="7" name="그림 6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70F364B-85A3-1914-E732-90ADEF231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18616" r="23794" b="43145"/>
          <a:stretch/>
        </p:blipFill>
        <p:spPr>
          <a:xfrm>
            <a:off x="6165012" y="1772726"/>
            <a:ext cx="5665934" cy="2924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0AF12-A63D-6D4A-0BD4-31EE2F93518A}"/>
              </a:ext>
            </a:extLst>
          </p:cNvPr>
          <p:cNvSpPr txBox="1"/>
          <p:nvPr/>
        </p:nvSpPr>
        <p:spPr>
          <a:xfrm>
            <a:off x="284672" y="4882551"/>
            <a:ext cx="563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옷장 정보 </a:t>
            </a:r>
            <a:r>
              <a:rPr lang="en-US" altLang="ko-KR" sz="2400" dirty="0"/>
              <a:t>– </a:t>
            </a:r>
            <a:r>
              <a:rPr lang="ko-KR" altLang="en-US" sz="2400" dirty="0"/>
              <a:t>입력한 옷 정보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25ACF-931F-85E0-418B-3AEAE5C03F9D}"/>
              </a:ext>
            </a:extLst>
          </p:cNvPr>
          <p:cNvSpPr txBox="1"/>
          <p:nvPr/>
        </p:nvSpPr>
        <p:spPr>
          <a:xfrm>
            <a:off x="6197897" y="4958267"/>
            <a:ext cx="563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상의 옷장 정보 확인</a:t>
            </a:r>
            <a:endParaRPr lang="ko-KR" altLang="en-US" sz="2400" dirty="0"/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1F69F7F-411A-6565-AB2C-BA101B0FB5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37341" r="20114" b="19615"/>
          <a:stretch/>
        </p:blipFill>
        <p:spPr>
          <a:xfrm>
            <a:off x="361054" y="1524673"/>
            <a:ext cx="3558313" cy="3347138"/>
          </a:xfrm>
          <a:prstGeom prst="rect">
            <a:avLst/>
          </a:prstGeom>
        </p:spPr>
      </p:pic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E5B728E-6217-84F7-F895-D4F7AFC012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0" t="36855" r="37002" b="20503"/>
          <a:stretch/>
        </p:blipFill>
        <p:spPr>
          <a:xfrm>
            <a:off x="3919367" y="1772726"/>
            <a:ext cx="1699404" cy="2924354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BA2B0E5-57EA-A62F-BFEF-F3F6B688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69930" r="20114" b="19615"/>
          <a:stretch/>
        </p:blipFill>
        <p:spPr>
          <a:xfrm>
            <a:off x="6383448" y="3884084"/>
            <a:ext cx="3623194" cy="812996"/>
          </a:xfrm>
          <a:prstGeom prst="rect">
            <a:avLst/>
          </a:prstGeom>
        </p:spPr>
      </p:pic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2DF4CF7-1A4F-9F42-46BF-5F9E8DC99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0" t="36855" r="37002" b="20503"/>
          <a:stretch/>
        </p:blipFill>
        <p:spPr>
          <a:xfrm>
            <a:off x="10131542" y="1786949"/>
            <a:ext cx="1699404" cy="2924354"/>
          </a:xfrm>
          <a:prstGeom prst="rect">
            <a:avLst/>
          </a:prstGeom>
        </p:spPr>
      </p:pic>
      <p:pic>
        <p:nvPicPr>
          <p:cNvPr id="18" name="그림 1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B410F1D-6413-9A29-FF7E-BE519C08EC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t="36709" r="59304" b="22053"/>
          <a:stretch/>
        </p:blipFill>
        <p:spPr>
          <a:xfrm>
            <a:off x="3909162" y="1786948"/>
            <a:ext cx="1797999" cy="2992170"/>
          </a:xfrm>
          <a:prstGeom prst="rect">
            <a:avLst/>
          </a:prstGeom>
        </p:spPr>
      </p:pic>
      <p:pic>
        <p:nvPicPr>
          <p:cNvPr id="19" name="그림 1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A8E959F-E2BF-6E09-69CE-A74E9677AB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t="36709" r="59304" b="22053"/>
          <a:stretch/>
        </p:blipFill>
        <p:spPr>
          <a:xfrm>
            <a:off x="10131542" y="1765987"/>
            <a:ext cx="1797999" cy="29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51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B2008-37FB-550F-EF7F-7B08B1B2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517AC1-6F72-F3F4-1BDE-422E6BA35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7320" r="10557" b="20231"/>
          <a:stretch/>
        </p:blipFill>
        <p:spPr>
          <a:xfrm>
            <a:off x="5263551" y="1862673"/>
            <a:ext cx="6510620" cy="40291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7DC441-63BF-31B2-BAF4-0419FD6E1B35}"/>
              </a:ext>
            </a:extLst>
          </p:cNvPr>
          <p:cNvSpPr txBox="1"/>
          <p:nvPr/>
        </p:nvSpPr>
        <p:spPr>
          <a:xfrm>
            <a:off x="838200" y="2549853"/>
            <a:ext cx="4425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옷 정보를 입력한 뒤 </a:t>
            </a:r>
            <a:endParaRPr lang="en-US" altLang="ko-KR" sz="2400" dirty="0"/>
          </a:p>
          <a:p>
            <a:r>
              <a:rPr lang="ko-KR" altLang="en-US" sz="2400" dirty="0"/>
              <a:t>코디 추천 버튼을</a:t>
            </a:r>
            <a:r>
              <a:rPr lang="en-US" altLang="ko-KR" sz="2400" dirty="0"/>
              <a:t> </a:t>
            </a:r>
            <a:r>
              <a:rPr lang="ko-KR" altLang="en-US" sz="2400" dirty="0"/>
              <a:t>누르면 </a:t>
            </a:r>
            <a:endParaRPr lang="en-US" altLang="ko-KR" sz="2400" dirty="0"/>
          </a:p>
          <a:p>
            <a:r>
              <a:rPr lang="ko-KR" altLang="en-US" sz="2400" dirty="0"/>
              <a:t>현재 날짜</a:t>
            </a:r>
            <a:r>
              <a:rPr lang="en-US" altLang="ko-KR" sz="2400" dirty="0"/>
              <a:t>, </a:t>
            </a:r>
            <a:r>
              <a:rPr lang="ko-KR" altLang="en-US" sz="2400" dirty="0"/>
              <a:t>기온과 함께 </a:t>
            </a:r>
            <a:endParaRPr lang="en-US" altLang="ko-KR" sz="2400" dirty="0"/>
          </a:p>
          <a:p>
            <a:r>
              <a:rPr lang="ko-KR" altLang="en-US" sz="2400" dirty="0"/>
              <a:t>현재 기온에 따른 추천 상의</a:t>
            </a:r>
            <a:r>
              <a:rPr lang="en-US" altLang="ko-KR" sz="2400" dirty="0"/>
              <a:t>, </a:t>
            </a:r>
            <a:r>
              <a:rPr lang="ko-KR" altLang="en-US" sz="2400" dirty="0"/>
              <a:t>하의</a:t>
            </a:r>
            <a:r>
              <a:rPr lang="en-US" altLang="ko-KR" sz="2400" dirty="0"/>
              <a:t>, </a:t>
            </a:r>
            <a:r>
              <a:rPr lang="ko-KR" altLang="en-US" sz="2400" dirty="0"/>
              <a:t>겉옷</a:t>
            </a:r>
            <a:r>
              <a:rPr lang="en-US" altLang="ko-KR" sz="2400" dirty="0"/>
              <a:t>, </a:t>
            </a:r>
            <a:r>
              <a:rPr lang="ko-KR" altLang="en-US" sz="2400" dirty="0"/>
              <a:t>액세서리가 </a:t>
            </a:r>
            <a:endParaRPr lang="en-US" altLang="ko-KR" sz="2400" dirty="0"/>
          </a:p>
          <a:p>
            <a:r>
              <a:rPr lang="ko-KR" altLang="en-US" sz="2400" dirty="0"/>
              <a:t>출력된다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C8065B-B164-B690-9C77-F97BB8810E52}"/>
              </a:ext>
            </a:extLst>
          </p:cNvPr>
          <p:cNvSpPr/>
          <p:nvPr/>
        </p:nvSpPr>
        <p:spPr>
          <a:xfrm>
            <a:off x="5037827" y="4407554"/>
            <a:ext cx="3278038" cy="1725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28508F4-73E9-0E79-7E68-3F3F09371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37341" r="20114" b="19615"/>
          <a:stretch/>
        </p:blipFill>
        <p:spPr>
          <a:xfrm>
            <a:off x="5037827" y="1690688"/>
            <a:ext cx="3278038" cy="30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20671B-5E6A-4D93-8CCB-D948C6453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5" y="0"/>
            <a:ext cx="42739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780E2-0539-490E-BD2A-40B111B3E3CD}"/>
              </a:ext>
            </a:extLst>
          </p:cNvPr>
          <p:cNvSpPr txBox="1"/>
          <p:nvPr/>
        </p:nvSpPr>
        <p:spPr>
          <a:xfrm>
            <a:off x="5416835" y="3120071"/>
            <a:ext cx="5318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상의 하의 추천 코드의 초안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FEABF4-0204-49DF-31FA-28D85D3D3BCF}"/>
              </a:ext>
            </a:extLst>
          </p:cNvPr>
          <p:cNvSpPr txBox="1">
            <a:spLocks/>
          </p:cNvSpPr>
          <p:nvPr/>
        </p:nvSpPr>
        <p:spPr>
          <a:xfrm>
            <a:off x="6807679" y="-396815"/>
            <a:ext cx="5502215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/>
              <a:t>코드설명 </a:t>
            </a:r>
            <a:r>
              <a:rPr lang="en-US" altLang="ko-KR" sz="4400" dirty="0"/>
              <a:t>- </a:t>
            </a:r>
            <a:r>
              <a:rPr lang="ko-KR" altLang="en-US" sz="4400" dirty="0"/>
              <a:t>김시우</a:t>
            </a:r>
          </a:p>
        </p:txBody>
      </p:sp>
    </p:spTree>
    <p:extLst>
      <p:ext uri="{BB962C8B-B14F-4D97-AF65-F5344CB8AC3E}">
        <p14:creationId xmlns:p14="http://schemas.microsoft.com/office/powerpoint/2010/main" val="425221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841DE1-7AFA-46A2-A5A7-6B2B77275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9" y="67112"/>
            <a:ext cx="735235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4A362-644D-4E1E-8BBC-226604ED5022}"/>
              </a:ext>
            </a:extLst>
          </p:cNvPr>
          <p:cNvSpPr txBox="1"/>
          <p:nvPr/>
        </p:nvSpPr>
        <p:spPr>
          <a:xfrm>
            <a:off x="8004289" y="2266827"/>
            <a:ext cx="3982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사용자가 계절을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입력하면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온도로 변경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이를 추천하는 옷을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딕셔너리에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저장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D955B7-BAC4-0305-57CD-46DD1E6BB265}"/>
              </a:ext>
            </a:extLst>
          </p:cNvPr>
          <p:cNvSpPr txBox="1">
            <a:spLocks/>
          </p:cNvSpPr>
          <p:nvPr/>
        </p:nvSpPr>
        <p:spPr>
          <a:xfrm>
            <a:off x="6807679" y="-396815"/>
            <a:ext cx="5502215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/>
              <a:t>코드설명 </a:t>
            </a:r>
            <a:r>
              <a:rPr lang="en-US" altLang="ko-KR" sz="4400" dirty="0"/>
              <a:t>- </a:t>
            </a:r>
            <a:r>
              <a:rPr lang="ko-KR" altLang="en-US" sz="4400" dirty="0"/>
              <a:t>김시우</a:t>
            </a:r>
          </a:p>
        </p:txBody>
      </p:sp>
    </p:spTree>
    <p:extLst>
      <p:ext uri="{BB962C8B-B14F-4D97-AF65-F5344CB8AC3E}">
        <p14:creationId xmlns:p14="http://schemas.microsoft.com/office/powerpoint/2010/main" val="273176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14CB65-11F3-578C-A47C-575185045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41" t="12073" r="15135" b="26804"/>
          <a:stretch/>
        </p:blipFill>
        <p:spPr>
          <a:xfrm>
            <a:off x="276225" y="202996"/>
            <a:ext cx="11639550" cy="6452007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01723B-F91F-B684-5030-36395613BE81}"/>
              </a:ext>
            </a:extLst>
          </p:cNvPr>
          <p:cNvSpPr/>
          <p:nvPr/>
        </p:nvSpPr>
        <p:spPr>
          <a:xfrm>
            <a:off x="1057836" y="202996"/>
            <a:ext cx="1506071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08CF4B6-F5E3-D6FA-E659-2E0E0BCFAD5C}"/>
              </a:ext>
            </a:extLst>
          </p:cNvPr>
          <p:cNvCxnSpPr>
            <a:cxnSpLocks/>
          </p:cNvCxnSpPr>
          <p:nvPr/>
        </p:nvCxnSpPr>
        <p:spPr>
          <a:xfrm>
            <a:off x="788891" y="1150468"/>
            <a:ext cx="644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354128-7B6E-905B-D5D2-D31810A3B8BE}"/>
              </a:ext>
            </a:extLst>
          </p:cNvPr>
          <p:cNvCxnSpPr>
            <a:cxnSpLocks/>
          </p:cNvCxnSpPr>
          <p:nvPr/>
        </p:nvCxnSpPr>
        <p:spPr>
          <a:xfrm>
            <a:off x="4235827" y="5558117"/>
            <a:ext cx="168984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F925010-650D-224D-39FA-C7A62F76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578" y="156599"/>
            <a:ext cx="3569898" cy="95217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sz="3200" dirty="0"/>
              <a:t>코드설명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박기쁨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797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B9D445F-AEF6-C448-28D6-16C870122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08" t="16800" r="15330" b="21332"/>
          <a:stretch/>
        </p:blipFill>
        <p:spPr>
          <a:xfrm>
            <a:off x="322169" y="180870"/>
            <a:ext cx="11547662" cy="6496260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B139AD-0CE6-7139-E8BA-EAA86E402DAC}"/>
              </a:ext>
            </a:extLst>
          </p:cNvPr>
          <p:cNvSpPr/>
          <p:nvPr/>
        </p:nvSpPr>
        <p:spPr>
          <a:xfrm>
            <a:off x="1102661" y="202996"/>
            <a:ext cx="1506071" cy="263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40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691</Words>
  <Application>Microsoft Office PowerPoint</Application>
  <PresentationFormat>와이드스크린</PresentationFormat>
  <Paragraphs>70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Arial Unicode MS</vt:lpstr>
      <vt:lpstr>맑은 고딕</vt:lpstr>
      <vt:lpstr>Arial</vt:lpstr>
      <vt:lpstr>Noto Sans</vt:lpstr>
      <vt:lpstr>Office 테마</vt:lpstr>
      <vt:lpstr>1_Office 테마</vt:lpstr>
      <vt:lpstr>대학기초SW입문 프로젝트 발표 6조 -이은지, 박기쁨, 김시우, 고건우, 윤예원</vt:lpstr>
      <vt:lpstr>기온에 따른 의상 코디 추천 프로그램</vt:lpstr>
      <vt:lpstr>역할 분담</vt:lpstr>
      <vt:lpstr>코드 설명 - 이은지</vt:lpstr>
      <vt:lpstr>코드설명 - 이은지</vt:lpstr>
      <vt:lpstr>PowerPoint 프레젠테이션</vt:lpstr>
      <vt:lpstr>PowerPoint 프레젠테이션</vt:lpstr>
      <vt:lpstr>코드설명 - 박기쁨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코드설명 - 고건우</vt:lpstr>
      <vt:lpstr>수정한 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수정한 코드 설명 -고건우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실행방법</vt:lpstr>
      <vt:lpstr>실행방법</vt:lpstr>
      <vt:lpstr>결과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대학기초SW입문 프로젝트 발표 -이은지, 박기쁨, 김시우, 고건우, 윤예원</dc:title>
  <dc:creator>이은지</dc:creator>
  <cp:lastModifiedBy>이은지</cp:lastModifiedBy>
  <cp:revision>7</cp:revision>
  <dcterms:created xsi:type="dcterms:W3CDTF">2023-11-16T02:53:18Z</dcterms:created>
  <dcterms:modified xsi:type="dcterms:W3CDTF">2023-11-16T14:14:56Z</dcterms:modified>
</cp:coreProperties>
</file>